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8" r:id="rId2"/>
    <p:sldId id="306" r:id="rId3"/>
    <p:sldId id="319" r:id="rId4"/>
    <p:sldId id="307" r:id="rId5"/>
    <p:sldId id="315" r:id="rId6"/>
    <p:sldId id="326" r:id="rId7"/>
    <p:sldId id="325" r:id="rId8"/>
    <p:sldId id="320" r:id="rId9"/>
    <p:sldId id="336" r:id="rId10"/>
    <p:sldId id="328" r:id="rId11"/>
    <p:sldId id="321" r:id="rId12"/>
    <p:sldId id="317" r:id="rId13"/>
    <p:sldId id="322" r:id="rId14"/>
    <p:sldId id="338" r:id="rId15"/>
    <p:sldId id="339" r:id="rId16"/>
    <p:sldId id="334" r:id="rId17"/>
    <p:sldId id="316" r:id="rId18"/>
    <p:sldId id="335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>
      <p:cViewPr varScale="1">
        <p:scale>
          <a:sx n="116" d="100"/>
          <a:sy n="116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AE54A-100C-4C89-97D4-6A47BEE8DE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768B2-AF1C-4755-88E1-A5E919F7F7B9}">
      <dgm:prSet phldrT="[Текст]"/>
      <dgm:spPr/>
      <dgm:t>
        <a:bodyPr/>
        <a:lstStyle/>
        <a:p>
          <a:r>
            <a:rPr lang="ru-RU" dirty="0" smtClean="0"/>
            <a:t>ПО обработки ТИ</a:t>
          </a:r>
          <a:endParaRPr lang="ru-RU" dirty="0"/>
        </a:p>
      </dgm:t>
    </dgm:pt>
    <dgm:pt modelId="{D121171D-C5BE-4A14-A9F7-6770728A75C4}" type="parTrans" cxnId="{1B05DEAF-B608-41DF-85E3-187EB6626898}">
      <dgm:prSet/>
      <dgm:spPr/>
      <dgm:t>
        <a:bodyPr/>
        <a:lstStyle/>
        <a:p>
          <a:endParaRPr lang="ru-RU"/>
        </a:p>
      </dgm:t>
    </dgm:pt>
    <dgm:pt modelId="{435964CF-9014-44BA-9322-BEF30D51B451}" type="sibTrans" cxnId="{1B05DEAF-B608-41DF-85E3-187EB6626898}">
      <dgm:prSet/>
      <dgm:spPr/>
      <dgm:t>
        <a:bodyPr/>
        <a:lstStyle/>
        <a:p>
          <a:endParaRPr lang="ru-RU"/>
        </a:p>
      </dgm:t>
    </dgm:pt>
    <dgm:pt modelId="{93565DCC-B9B7-4B26-BF0D-4CFAE21A4E76}">
      <dgm:prSet phldrT="[Текст]"/>
      <dgm:spPr/>
      <dgm:t>
        <a:bodyPr/>
        <a:lstStyle/>
        <a:p>
          <a:r>
            <a:rPr lang="ru-RU" dirty="0" smtClean="0"/>
            <a:t>Текстовые редакторы</a:t>
          </a:r>
          <a:endParaRPr lang="ru-RU" dirty="0"/>
        </a:p>
      </dgm:t>
    </dgm:pt>
    <dgm:pt modelId="{38E09602-BA87-4889-BD26-06316F245923}" type="parTrans" cxnId="{042B0797-5674-49AA-B68D-07DE659546D0}">
      <dgm:prSet/>
      <dgm:spPr/>
      <dgm:t>
        <a:bodyPr/>
        <a:lstStyle/>
        <a:p>
          <a:endParaRPr lang="ru-RU"/>
        </a:p>
      </dgm:t>
    </dgm:pt>
    <dgm:pt modelId="{2019CE8A-52DC-4110-BAE8-462517D7518F}" type="sibTrans" cxnId="{042B0797-5674-49AA-B68D-07DE659546D0}">
      <dgm:prSet/>
      <dgm:spPr/>
      <dgm:t>
        <a:bodyPr/>
        <a:lstStyle/>
        <a:p>
          <a:endParaRPr lang="ru-RU"/>
        </a:p>
      </dgm:t>
    </dgm:pt>
    <dgm:pt modelId="{EC27ABCD-BB14-4F85-99D2-45C511BDFD5E}">
      <dgm:prSet phldrT="[Текст]"/>
      <dgm:spPr/>
      <dgm:t>
        <a:bodyPr/>
        <a:lstStyle/>
        <a:p>
          <a:r>
            <a:rPr lang="ru-RU" dirty="0" smtClean="0"/>
            <a:t>Текстовые процессоры</a:t>
          </a:r>
          <a:endParaRPr lang="ru-RU" dirty="0"/>
        </a:p>
      </dgm:t>
    </dgm:pt>
    <dgm:pt modelId="{259C3C1C-A268-4CF3-9174-E821EBF945D8}" type="parTrans" cxnId="{5506326A-1889-4099-83B6-DBEABEF33EEC}">
      <dgm:prSet/>
      <dgm:spPr/>
      <dgm:t>
        <a:bodyPr/>
        <a:lstStyle/>
        <a:p>
          <a:endParaRPr lang="ru-RU"/>
        </a:p>
      </dgm:t>
    </dgm:pt>
    <dgm:pt modelId="{9C9CE479-7143-4157-9FCC-63A7EB66BFA2}" type="sibTrans" cxnId="{5506326A-1889-4099-83B6-DBEABEF33EEC}">
      <dgm:prSet/>
      <dgm:spPr/>
      <dgm:t>
        <a:bodyPr/>
        <a:lstStyle/>
        <a:p>
          <a:endParaRPr lang="ru-RU"/>
        </a:p>
      </dgm:t>
    </dgm:pt>
    <dgm:pt modelId="{A9F62E14-CFCC-4C9E-9A80-53FA1758428C}">
      <dgm:prSet phldrT="[Текст]"/>
      <dgm:spPr/>
      <dgm:t>
        <a:bodyPr/>
        <a:lstStyle/>
        <a:p>
          <a:r>
            <a:rPr lang="ru-RU" dirty="0" smtClean="0"/>
            <a:t>Издательские системы</a:t>
          </a:r>
          <a:endParaRPr lang="ru-RU" dirty="0"/>
        </a:p>
      </dgm:t>
    </dgm:pt>
    <dgm:pt modelId="{254191F9-060B-4D9A-A435-115A5D3846D7}" type="parTrans" cxnId="{D5147991-B258-482D-B956-2AEAE9369E4D}">
      <dgm:prSet/>
      <dgm:spPr/>
      <dgm:t>
        <a:bodyPr/>
        <a:lstStyle/>
        <a:p>
          <a:endParaRPr lang="ru-RU"/>
        </a:p>
      </dgm:t>
    </dgm:pt>
    <dgm:pt modelId="{EB3B2BAA-F71B-4A66-A612-B540333C9E12}" type="sibTrans" cxnId="{D5147991-B258-482D-B956-2AEAE9369E4D}">
      <dgm:prSet/>
      <dgm:spPr/>
      <dgm:t>
        <a:bodyPr/>
        <a:lstStyle/>
        <a:p>
          <a:endParaRPr lang="ru-RU"/>
        </a:p>
      </dgm:t>
    </dgm:pt>
    <dgm:pt modelId="{F9AFF305-0FB3-4180-9CBF-E16208D4E2B3}" type="pres">
      <dgm:prSet presAssocID="{F09AE54A-100C-4C89-97D4-6A47BEE8DE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AFC002-FF02-4A90-974B-C5BDC9B99D35}" type="pres">
      <dgm:prSet presAssocID="{CAF768B2-AF1C-4755-88E1-A5E919F7F7B9}" presName="hierRoot1" presStyleCnt="0">
        <dgm:presLayoutVars>
          <dgm:hierBranch val="init"/>
        </dgm:presLayoutVars>
      </dgm:prSet>
      <dgm:spPr/>
    </dgm:pt>
    <dgm:pt modelId="{A67CD4E4-C01C-40FC-AE02-E8D36AFD3046}" type="pres">
      <dgm:prSet presAssocID="{CAF768B2-AF1C-4755-88E1-A5E919F7F7B9}" presName="rootComposite1" presStyleCnt="0"/>
      <dgm:spPr/>
    </dgm:pt>
    <dgm:pt modelId="{77A9A530-CC47-4380-9DCF-F68DDB762F3F}" type="pres">
      <dgm:prSet presAssocID="{CAF768B2-AF1C-4755-88E1-A5E919F7F7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DFE8F-2376-417A-8A7E-A1770C8387BE}" type="pres">
      <dgm:prSet presAssocID="{CAF768B2-AF1C-4755-88E1-A5E919F7F7B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D3F5170-2D1C-44DE-9716-8E439E5E7755}" type="pres">
      <dgm:prSet presAssocID="{CAF768B2-AF1C-4755-88E1-A5E919F7F7B9}" presName="hierChild2" presStyleCnt="0"/>
      <dgm:spPr/>
    </dgm:pt>
    <dgm:pt modelId="{63E23CD2-B72A-4721-AAD0-F2BB0B914395}" type="pres">
      <dgm:prSet presAssocID="{38E09602-BA87-4889-BD26-06316F24592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0133DF9-74B8-4CEB-AD89-0D7E4423AFA3}" type="pres">
      <dgm:prSet presAssocID="{93565DCC-B9B7-4B26-BF0D-4CFAE21A4E76}" presName="hierRoot2" presStyleCnt="0">
        <dgm:presLayoutVars>
          <dgm:hierBranch val="init"/>
        </dgm:presLayoutVars>
      </dgm:prSet>
      <dgm:spPr/>
    </dgm:pt>
    <dgm:pt modelId="{72B5EE89-4BDE-42C0-A406-8221663FBD63}" type="pres">
      <dgm:prSet presAssocID="{93565DCC-B9B7-4B26-BF0D-4CFAE21A4E76}" presName="rootComposite" presStyleCnt="0"/>
      <dgm:spPr/>
    </dgm:pt>
    <dgm:pt modelId="{47943A50-A0E3-4F94-BE81-93EF31BF84EC}" type="pres">
      <dgm:prSet presAssocID="{93565DCC-B9B7-4B26-BF0D-4CFAE21A4E7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9B3C2-40E7-43ED-A737-6AF1DF1CFA9E}" type="pres">
      <dgm:prSet presAssocID="{93565DCC-B9B7-4B26-BF0D-4CFAE21A4E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3032A7F7-7925-4AB6-8D23-42C87D8C714A}" type="pres">
      <dgm:prSet presAssocID="{93565DCC-B9B7-4B26-BF0D-4CFAE21A4E76}" presName="hierChild4" presStyleCnt="0"/>
      <dgm:spPr/>
    </dgm:pt>
    <dgm:pt modelId="{849F0DC3-2077-4EFA-8D17-2FB6AD1DD9B2}" type="pres">
      <dgm:prSet presAssocID="{93565DCC-B9B7-4B26-BF0D-4CFAE21A4E76}" presName="hierChild5" presStyleCnt="0"/>
      <dgm:spPr/>
    </dgm:pt>
    <dgm:pt modelId="{ED32D51F-311C-4CE4-8B3D-A157CBBEB01C}" type="pres">
      <dgm:prSet presAssocID="{259C3C1C-A268-4CF3-9174-E821EBF945D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ED818A1-30FE-496D-B9A9-1340E68EE153}" type="pres">
      <dgm:prSet presAssocID="{EC27ABCD-BB14-4F85-99D2-45C511BDFD5E}" presName="hierRoot2" presStyleCnt="0">
        <dgm:presLayoutVars>
          <dgm:hierBranch val="init"/>
        </dgm:presLayoutVars>
      </dgm:prSet>
      <dgm:spPr/>
    </dgm:pt>
    <dgm:pt modelId="{B0B53A60-BB4A-41CF-8144-6A67DD632AC2}" type="pres">
      <dgm:prSet presAssocID="{EC27ABCD-BB14-4F85-99D2-45C511BDFD5E}" presName="rootComposite" presStyleCnt="0"/>
      <dgm:spPr/>
    </dgm:pt>
    <dgm:pt modelId="{37271BF5-F78C-4EFE-A2B4-A6A009CAB1CD}" type="pres">
      <dgm:prSet presAssocID="{EC27ABCD-BB14-4F85-99D2-45C511BDFD5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87DB9A-55DA-47B1-BD5F-1E99A987D8D6}" type="pres">
      <dgm:prSet presAssocID="{EC27ABCD-BB14-4F85-99D2-45C511BDFD5E}" presName="rootConnector" presStyleLbl="node2" presStyleIdx="1" presStyleCnt="3"/>
      <dgm:spPr/>
      <dgm:t>
        <a:bodyPr/>
        <a:lstStyle/>
        <a:p>
          <a:endParaRPr lang="ru-RU"/>
        </a:p>
      </dgm:t>
    </dgm:pt>
    <dgm:pt modelId="{8CE30FF2-2840-431D-B9A3-3048A905643E}" type="pres">
      <dgm:prSet presAssocID="{EC27ABCD-BB14-4F85-99D2-45C511BDFD5E}" presName="hierChild4" presStyleCnt="0"/>
      <dgm:spPr/>
    </dgm:pt>
    <dgm:pt modelId="{CAF34EF6-85E0-41A0-8EB4-372668464350}" type="pres">
      <dgm:prSet presAssocID="{EC27ABCD-BB14-4F85-99D2-45C511BDFD5E}" presName="hierChild5" presStyleCnt="0"/>
      <dgm:spPr/>
    </dgm:pt>
    <dgm:pt modelId="{48CAE7D4-55C8-4BC7-B7A3-951AF852EA70}" type="pres">
      <dgm:prSet presAssocID="{254191F9-060B-4D9A-A435-115A5D3846D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BFAD2A8-1FB9-4A86-8688-FF201F28EA8B}" type="pres">
      <dgm:prSet presAssocID="{A9F62E14-CFCC-4C9E-9A80-53FA1758428C}" presName="hierRoot2" presStyleCnt="0">
        <dgm:presLayoutVars>
          <dgm:hierBranch val="init"/>
        </dgm:presLayoutVars>
      </dgm:prSet>
      <dgm:spPr/>
    </dgm:pt>
    <dgm:pt modelId="{E90E51C1-91C8-48AD-84E5-D96C5A6B94C1}" type="pres">
      <dgm:prSet presAssocID="{A9F62E14-CFCC-4C9E-9A80-53FA1758428C}" presName="rootComposite" presStyleCnt="0"/>
      <dgm:spPr/>
    </dgm:pt>
    <dgm:pt modelId="{5196B6DE-E4DA-4553-BBB8-857A89E10F00}" type="pres">
      <dgm:prSet presAssocID="{A9F62E14-CFCC-4C9E-9A80-53FA1758428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065583-C58F-4F80-B344-9842CE46CE0C}" type="pres">
      <dgm:prSet presAssocID="{A9F62E14-CFCC-4C9E-9A80-53FA1758428C}" presName="rootConnector" presStyleLbl="node2" presStyleIdx="2" presStyleCnt="3"/>
      <dgm:spPr/>
      <dgm:t>
        <a:bodyPr/>
        <a:lstStyle/>
        <a:p>
          <a:endParaRPr lang="ru-RU"/>
        </a:p>
      </dgm:t>
    </dgm:pt>
    <dgm:pt modelId="{13DDB12F-07EC-4E8F-9E80-D3B2224D1059}" type="pres">
      <dgm:prSet presAssocID="{A9F62E14-CFCC-4C9E-9A80-53FA1758428C}" presName="hierChild4" presStyleCnt="0"/>
      <dgm:spPr/>
    </dgm:pt>
    <dgm:pt modelId="{977F411D-8201-49EF-BD24-2A20693AC972}" type="pres">
      <dgm:prSet presAssocID="{A9F62E14-CFCC-4C9E-9A80-53FA1758428C}" presName="hierChild5" presStyleCnt="0"/>
      <dgm:spPr/>
    </dgm:pt>
    <dgm:pt modelId="{299F6D1A-A3B5-48E8-9F31-9DBDFAB4E9A3}" type="pres">
      <dgm:prSet presAssocID="{CAF768B2-AF1C-4755-88E1-A5E919F7F7B9}" presName="hierChild3" presStyleCnt="0"/>
      <dgm:spPr/>
    </dgm:pt>
  </dgm:ptLst>
  <dgm:cxnLst>
    <dgm:cxn modelId="{D5147991-B258-482D-B956-2AEAE9369E4D}" srcId="{CAF768B2-AF1C-4755-88E1-A5E919F7F7B9}" destId="{A9F62E14-CFCC-4C9E-9A80-53FA1758428C}" srcOrd="2" destOrd="0" parTransId="{254191F9-060B-4D9A-A435-115A5D3846D7}" sibTransId="{EB3B2BAA-F71B-4A66-A612-B540333C9E12}"/>
    <dgm:cxn modelId="{1ABA2EE0-830C-4697-82DE-23593F9E1AED}" type="presOf" srcId="{F09AE54A-100C-4C89-97D4-6A47BEE8DE4B}" destId="{F9AFF305-0FB3-4180-9CBF-E16208D4E2B3}" srcOrd="0" destOrd="0" presId="urn:microsoft.com/office/officeart/2005/8/layout/orgChart1"/>
    <dgm:cxn modelId="{80625E64-9E1A-4A78-9002-ADAAC3D38245}" type="presOf" srcId="{CAF768B2-AF1C-4755-88E1-A5E919F7F7B9}" destId="{F29DFE8F-2376-417A-8A7E-A1770C8387BE}" srcOrd="1" destOrd="0" presId="urn:microsoft.com/office/officeart/2005/8/layout/orgChart1"/>
    <dgm:cxn modelId="{93951DAC-9BB3-4463-932D-F6B846E3571B}" type="presOf" srcId="{EC27ABCD-BB14-4F85-99D2-45C511BDFD5E}" destId="{1687DB9A-55DA-47B1-BD5F-1E99A987D8D6}" srcOrd="1" destOrd="0" presId="urn:microsoft.com/office/officeart/2005/8/layout/orgChart1"/>
    <dgm:cxn modelId="{411DC57B-0D08-4044-8D20-1337CA9DD42E}" type="presOf" srcId="{EC27ABCD-BB14-4F85-99D2-45C511BDFD5E}" destId="{37271BF5-F78C-4EFE-A2B4-A6A009CAB1CD}" srcOrd="0" destOrd="0" presId="urn:microsoft.com/office/officeart/2005/8/layout/orgChart1"/>
    <dgm:cxn modelId="{1B08B9C5-5967-46FE-B0F5-4085C7D25B05}" type="presOf" srcId="{254191F9-060B-4D9A-A435-115A5D3846D7}" destId="{48CAE7D4-55C8-4BC7-B7A3-951AF852EA70}" srcOrd="0" destOrd="0" presId="urn:microsoft.com/office/officeart/2005/8/layout/orgChart1"/>
    <dgm:cxn modelId="{0E5935FD-C791-45E5-BF80-4F1D104C01F0}" type="presOf" srcId="{A9F62E14-CFCC-4C9E-9A80-53FA1758428C}" destId="{5196B6DE-E4DA-4553-BBB8-857A89E10F00}" srcOrd="0" destOrd="0" presId="urn:microsoft.com/office/officeart/2005/8/layout/orgChart1"/>
    <dgm:cxn modelId="{042B0797-5674-49AA-B68D-07DE659546D0}" srcId="{CAF768B2-AF1C-4755-88E1-A5E919F7F7B9}" destId="{93565DCC-B9B7-4B26-BF0D-4CFAE21A4E76}" srcOrd="0" destOrd="0" parTransId="{38E09602-BA87-4889-BD26-06316F245923}" sibTransId="{2019CE8A-52DC-4110-BAE8-462517D7518F}"/>
    <dgm:cxn modelId="{1F1AD999-8D4D-461F-B7E9-3D29065C4707}" type="presOf" srcId="{38E09602-BA87-4889-BD26-06316F245923}" destId="{63E23CD2-B72A-4721-AAD0-F2BB0B914395}" srcOrd="0" destOrd="0" presId="urn:microsoft.com/office/officeart/2005/8/layout/orgChart1"/>
    <dgm:cxn modelId="{7FF574F0-EA57-4075-9593-8DD3678CC55F}" type="presOf" srcId="{93565DCC-B9B7-4B26-BF0D-4CFAE21A4E76}" destId="{1AC9B3C2-40E7-43ED-A737-6AF1DF1CFA9E}" srcOrd="1" destOrd="0" presId="urn:microsoft.com/office/officeart/2005/8/layout/orgChart1"/>
    <dgm:cxn modelId="{CF2CB46D-0F20-4D82-8110-0D3802B25274}" type="presOf" srcId="{93565DCC-B9B7-4B26-BF0D-4CFAE21A4E76}" destId="{47943A50-A0E3-4F94-BE81-93EF31BF84EC}" srcOrd="0" destOrd="0" presId="urn:microsoft.com/office/officeart/2005/8/layout/orgChart1"/>
    <dgm:cxn modelId="{5506326A-1889-4099-83B6-DBEABEF33EEC}" srcId="{CAF768B2-AF1C-4755-88E1-A5E919F7F7B9}" destId="{EC27ABCD-BB14-4F85-99D2-45C511BDFD5E}" srcOrd="1" destOrd="0" parTransId="{259C3C1C-A268-4CF3-9174-E821EBF945D8}" sibTransId="{9C9CE479-7143-4157-9FCC-63A7EB66BFA2}"/>
    <dgm:cxn modelId="{A5F5A107-6593-41B4-935A-FD166C8C34E2}" type="presOf" srcId="{CAF768B2-AF1C-4755-88E1-A5E919F7F7B9}" destId="{77A9A530-CC47-4380-9DCF-F68DDB762F3F}" srcOrd="0" destOrd="0" presId="urn:microsoft.com/office/officeart/2005/8/layout/orgChart1"/>
    <dgm:cxn modelId="{1B05DEAF-B608-41DF-85E3-187EB6626898}" srcId="{F09AE54A-100C-4C89-97D4-6A47BEE8DE4B}" destId="{CAF768B2-AF1C-4755-88E1-A5E919F7F7B9}" srcOrd="0" destOrd="0" parTransId="{D121171D-C5BE-4A14-A9F7-6770728A75C4}" sibTransId="{435964CF-9014-44BA-9322-BEF30D51B451}"/>
    <dgm:cxn modelId="{5E90D535-E705-4ED7-A007-ABF414F53DB1}" type="presOf" srcId="{A9F62E14-CFCC-4C9E-9A80-53FA1758428C}" destId="{AE065583-C58F-4F80-B344-9842CE46CE0C}" srcOrd="1" destOrd="0" presId="urn:microsoft.com/office/officeart/2005/8/layout/orgChart1"/>
    <dgm:cxn modelId="{810D8B04-22E1-4278-B9D1-1140531DD24C}" type="presOf" srcId="{259C3C1C-A268-4CF3-9174-E821EBF945D8}" destId="{ED32D51F-311C-4CE4-8B3D-A157CBBEB01C}" srcOrd="0" destOrd="0" presId="urn:microsoft.com/office/officeart/2005/8/layout/orgChart1"/>
    <dgm:cxn modelId="{6E14691A-DCC1-42C6-A106-729FE312B618}" type="presParOf" srcId="{F9AFF305-0FB3-4180-9CBF-E16208D4E2B3}" destId="{C7AFC002-FF02-4A90-974B-C5BDC9B99D35}" srcOrd="0" destOrd="0" presId="urn:microsoft.com/office/officeart/2005/8/layout/orgChart1"/>
    <dgm:cxn modelId="{D2C50D27-EE5F-4901-BCD2-0BEED9B73F4C}" type="presParOf" srcId="{C7AFC002-FF02-4A90-974B-C5BDC9B99D35}" destId="{A67CD4E4-C01C-40FC-AE02-E8D36AFD3046}" srcOrd="0" destOrd="0" presId="urn:microsoft.com/office/officeart/2005/8/layout/orgChart1"/>
    <dgm:cxn modelId="{EA21324A-9906-4A36-8094-78A64C933293}" type="presParOf" srcId="{A67CD4E4-C01C-40FC-AE02-E8D36AFD3046}" destId="{77A9A530-CC47-4380-9DCF-F68DDB762F3F}" srcOrd="0" destOrd="0" presId="urn:microsoft.com/office/officeart/2005/8/layout/orgChart1"/>
    <dgm:cxn modelId="{A9F8EE6D-844F-4469-885D-E83E98BE3C73}" type="presParOf" srcId="{A67CD4E4-C01C-40FC-AE02-E8D36AFD3046}" destId="{F29DFE8F-2376-417A-8A7E-A1770C8387BE}" srcOrd="1" destOrd="0" presId="urn:microsoft.com/office/officeart/2005/8/layout/orgChart1"/>
    <dgm:cxn modelId="{CC7F711C-DC49-43AF-A740-65187C73E049}" type="presParOf" srcId="{C7AFC002-FF02-4A90-974B-C5BDC9B99D35}" destId="{1D3F5170-2D1C-44DE-9716-8E439E5E7755}" srcOrd="1" destOrd="0" presId="urn:microsoft.com/office/officeart/2005/8/layout/orgChart1"/>
    <dgm:cxn modelId="{16BDAC57-46FF-4BB4-88EF-96DD8BF6C797}" type="presParOf" srcId="{1D3F5170-2D1C-44DE-9716-8E439E5E7755}" destId="{63E23CD2-B72A-4721-AAD0-F2BB0B914395}" srcOrd="0" destOrd="0" presId="urn:microsoft.com/office/officeart/2005/8/layout/orgChart1"/>
    <dgm:cxn modelId="{D2D23BC3-EB07-4893-BC05-3C5E28098859}" type="presParOf" srcId="{1D3F5170-2D1C-44DE-9716-8E439E5E7755}" destId="{50133DF9-74B8-4CEB-AD89-0D7E4423AFA3}" srcOrd="1" destOrd="0" presId="urn:microsoft.com/office/officeart/2005/8/layout/orgChart1"/>
    <dgm:cxn modelId="{90B413F3-1FC0-4D08-B29C-7D9FB8AA1572}" type="presParOf" srcId="{50133DF9-74B8-4CEB-AD89-0D7E4423AFA3}" destId="{72B5EE89-4BDE-42C0-A406-8221663FBD63}" srcOrd="0" destOrd="0" presId="urn:microsoft.com/office/officeart/2005/8/layout/orgChart1"/>
    <dgm:cxn modelId="{2B7654D5-55BD-4BA0-B322-90FD886B07AA}" type="presParOf" srcId="{72B5EE89-4BDE-42C0-A406-8221663FBD63}" destId="{47943A50-A0E3-4F94-BE81-93EF31BF84EC}" srcOrd="0" destOrd="0" presId="urn:microsoft.com/office/officeart/2005/8/layout/orgChart1"/>
    <dgm:cxn modelId="{D661B67B-1723-4DCD-B7D5-B24AA6530592}" type="presParOf" srcId="{72B5EE89-4BDE-42C0-A406-8221663FBD63}" destId="{1AC9B3C2-40E7-43ED-A737-6AF1DF1CFA9E}" srcOrd="1" destOrd="0" presId="urn:microsoft.com/office/officeart/2005/8/layout/orgChart1"/>
    <dgm:cxn modelId="{AE970576-F1C0-4646-8905-1D41759A4DE3}" type="presParOf" srcId="{50133DF9-74B8-4CEB-AD89-0D7E4423AFA3}" destId="{3032A7F7-7925-4AB6-8D23-42C87D8C714A}" srcOrd="1" destOrd="0" presId="urn:microsoft.com/office/officeart/2005/8/layout/orgChart1"/>
    <dgm:cxn modelId="{8A087064-BFCE-465A-AB1A-7E5940724125}" type="presParOf" srcId="{50133DF9-74B8-4CEB-AD89-0D7E4423AFA3}" destId="{849F0DC3-2077-4EFA-8D17-2FB6AD1DD9B2}" srcOrd="2" destOrd="0" presId="urn:microsoft.com/office/officeart/2005/8/layout/orgChart1"/>
    <dgm:cxn modelId="{77BEDBEB-7730-4691-9365-D836B0678F23}" type="presParOf" srcId="{1D3F5170-2D1C-44DE-9716-8E439E5E7755}" destId="{ED32D51F-311C-4CE4-8B3D-A157CBBEB01C}" srcOrd="2" destOrd="0" presId="urn:microsoft.com/office/officeart/2005/8/layout/orgChart1"/>
    <dgm:cxn modelId="{3954A53B-0372-4BAD-A617-E26F06D2597F}" type="presParOf" srcId="{1D3F5170-2D1C-44DE-9716-8E439E5E7755}" destId="{2ED818A1-30FE-496D-B9A9-1340E68EE153}" srcOrd="3" destOrd="0" presId="urn:microsoft.com/office/officeart/2005/8/layout/orgChart1"/>
    <dgm:cxn modelId="{A4F61F38-91DE-41EE-B095-96FF047883D1}" type="presParOf" srcId="{2ED818A1-30FE-496D-B9A9-1340E68EE153}" destId="{B0B53A60-BB4A-41CF-8144-6A67DD632AC2}" srcOrd="0" destOrd="0" presId="urn:microsoft.com/office/officeart/2005/8/layout/orgChart1"/>
    <dgm:cxn modelId="{B4D13BEB-6905-4235-8718-C0902B998D69}" type="presParOf" srcId="{B0B53A60-BB4A-41CF-8144-6A67DD632AC2}" destId="{37271BF5-F78C-4EFE-A2B4-A6A009CAB1CD}" srcOrd="0" destOrd="0" presId="urn:microsoft.com/office/officeart/2005/8/layout/orgChart1"/>
    <dgm:cxn modelId="{8E2D7EB2-7E52-4E9E-80BF-622E9F866B90}" type="presParOf" srcId="{B0B53A60-BB4A-41CF-8144-6A67DD632AC2}" destId="{1687DB9A-55DA-47B1-BD5F-1E99A987D8D6}" srcOrd="1" destOrd="0" presId="urn:microsoft.com/office/officeart/2005/8/layout/orgChart1"/>
    <dgm:cxn modelId="{0B99D11F-2564-450A-BD1F-679007C6592C}" type="presParOf" srcId="{2ED818A1-30FE-496D-B9A9-1340E68EE153}" destId="{8CE30FF2-2840-431D-B9A3-3048A905643E}" srcOrd="1" destOrd="0" presId="urn:microsoft.com/office/officeart/2005/8/layout/orgChart1"/>
    <dgm:cxn modelId="{011AE53E-04C5-4561-9843-52A61FF35C2A}" type="presParOf" srcId="{2ED818A1-30FE-496D-B9A9-1340E68EE153}" destId="{CAF34EF6-85E0-41A0-8EB4-372668464350}" srcOrd="2" destOrd="0" presId="urn:microsoft.com/office/officeart/2005/8/layout/orgChart1"/>
    <dgm:cxn modelId="{FF24EBFA-0F4B-4C97-AFC9-035BC47F251E}" type="presParOf" srcId="{1D3F5170-2D1C-44DE-9716-8E439E5E7755}" destId="{48CAE7D4-55C8-4BC7-B7A3-951AF852EA70}" srcOrd="4" destOrd="0" presId="urn:microsoft.com/office/officeart/2005/8/layout/orgChart1"/>
    <dgm:cxn modelId="{9A727E8B-35F8-4A54-A6C4-A12662712322}" type="presParOf" srcId="{1D3F5170-2D1C-44DE-9716-8E439E5E7755}" destId="{BBFAD2A8-1FB9-4A86-8688-FF201F28EA8B}" srcOrd="5" destOrd="0" presId="urn:microsoft.com/office/officeart/2005/8/layout/orgChart1"/>
    <dgm:cxn modelId="{BB891762-E922-4858-BD52-4A4BFF0109AF}" type="presParOf" srcId="{BBFAD2A8-1FB9-4A86-8688-FF201F28EA8B}" destId="{E90E51C1-91C8-48AD-84E5-D96C5A6B94C1}" srcOrd="0" destOrd="0" presId="urn:microsoft.com/office/officeart/2005/8/layout/orgChart1"/>
    <dgm:cxn modelId="{803068F0-7A73-4174-9022-58D798936E70}" type="presParOf" srcId="{E90E51C1-91C8-48AD-84E5-D96C5A6B94C1}" destId="{5196B6DE-E4DA-4553-BBB8-857A89E10F00}" srcOrd="0" destOrd="0" presId="urn:microsoft.com/office/officeart/2005/8/layout/orgChart1"/>
    <dgm:cxn modelId="{9FB07CA9-2FDC-44BA-ABD4-BE1696DCB830}" type="presParOf" srcId="{E90E51C1-91C8-48AD-84E5-D96C5A6B94C1}" destId="{AE065583-C58F-4F80-B344-9842CE46CE0C}" srcOrd="1" destOrd="0" presId="urn:microsoft.com/office/officeart/2005/8/layout/orgChart1"/>
    <dgm:cxn modelId="{69B9CE0D-4F32-4BD4-AB94-FC24856339E0}" type="presParOf" srcId="{BBFAD2A8-1FB9-4A86-8688-FF201F28EA8B}" destId="{13DDB12F-07EC-4E8F-9E80-D3B2224D1059}" srcOrd="1" destOrd="0" presId="urn:microsoft.com/office/officeart/2005/8/layout/orgChart1"/>
    <dgm:cxn modelId="{7A468927-4106-4404-A6E5-C1327C2E4F52}" type="presParOf" srcId="{BBFAD2A8-1FB9-4A86-8688-FF201F28EA8B}" destId="{977F411D-8201-49EF-BD24-2A20693AC972}" srcOrd="2" destOrd="0" presId="urn:microsoft.com/office/officeart/2005/8/layout/orgChart1"/>
    <dgm:cxn modelId="{347F4224-8127-4CBE-A074-DB20CC9D44DA}" type="presParOf" srcId="{C7AFC002-FF02-4A90-974B-C5BDC9B99D35}" destId="{299F6D1A-A3B5-48E8-9F31-9DBDFAB4E9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AE54A-100C-4C89-97D4-6A47BEE8DE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768B2-AF1C-4755-88E1-A5E919F7F7B9}">
      <dgm:prSet phldrT="[Текст]"/>
      <dgm:spPr/>
      <dgm:t>
        <a:bodyPr/>
        <a:lstStyle/>
        <a:p>
          <a:r>
            <a:rPr lang="ru-RU" dirty="0" smtClean="0"/>
            <a:t>Операции с текстом</a:t>
          </a:r>
          <a:endParaRPr lang="ru-RU" dirty="0"/>
        </a:p>
      </dgm:t>
    </dgm:pt>
    <dgm:pt modelId="{D121171D-C5BE-4A14-A9F7-6770728A75C4}" type="parTrans" cxnId="{1B05DEAF-B608-41DF-85E3-187EB6626898}">
      <dgm:prSet/>
      <dgm:spPr/>
      <dgm:t>
        <a:bodyPr/>
        <a:lstStyle/>
        <a:p>
          <a:endParaRPr lang="ru-RU"/>
        </a:p>
      </dgm:t>
    </dgm:pt>
    <dgm:pt modelId="{435964CF-9014-44BA-9322-BEF30D51B451}" type="sibTrans" cxnId="{1B05DEAF-B608-41DF-85E3-187EB6626898}">
      <dgm:prSet/>
      <dgm:spPr/>
      <dgm:t>
        <a:bodyPr/>
        <a:lstStyle/>
        <a:p>
          <a:endParaRPr lang="ru-RU"/>
        </a:p>
      </dgm:t>
    </dgm:pt>
    <dgm:pt modelId="{93565DCC-B9B7-4B26-BF0D-4CFAE21A4E76}">
      <dgm:prSet phldrT="[Текст]"/>
      <dgm:spPr/>
      <dgm:t>
        <a:bodyPr/>
        <a:lstStyle/>
        <a:p>
          <a:r>
            <a:rPr lang="ru-RU" dirty="0" smtClean="0"/>
            <a:t>Ввод (набор, создание) текста</a:t>
          </a:r>
          <a:endParaRPr lang="ru-RU" dirty="0"/>
        </a:p>
      </dgm:t>
    </dgm:pt>
    <dgm:pt modelId="{38E09602-BA87-4889-BD26-06316F245923}" type="parTrans" cxnId="{042B0797-5674-49AA-B68D-07DE659546D0}">
      <dgm:prSet/>
      <dgm:spPr/>
      <dgm:t>
        <a:bodyPr/>
        <a:lstStyle/>
        <a:p>
          <a:endParaRPr lang="ru-RU"/>
        </a:p>
      </dgm:t>
    </dgm:pt>
    <dgm:pt modelId="{2019CE8A-52DC-4110-BAE8-462517D7518F}" type="sibTrans" cxnId="{042B0797-5674-49AA-B68D-07DE659546D0}">
      <dgm:prSet/>
      <dgm:spPr/>
      <dgm:t>
        <a:bodyPr/>
        <a:lstStyle/>
        <a:p>
          <a:endParaRPr lang="ru-RU"/>
        </a:p>
      </dgm:t>
    </dgm:pt>
    <dgm:pt modelId="{EC27ABCD-BB14-4F85-99D2-45C511BDFD5E}">
      <dgm:prSet phldrT="[Текст]"/>
      <dgm:spPr/>
      <dgm:t>
        <a:bodyPr/>
        <a:lstStyle/>
        <a:p>
          <a:r>
            <a:rPr lang="ru-RU" dirty="0" smtClean="0"/>
            <a:t>Редактирование текста</a:t>
          </a:r>
          <a:endParaRPr lang="ru-RU" dirty="0"/>
        </a:p>
      </dgm:t>
    </dgm:pt>
    <dgm:pt modelId="{259C3C1C-A268-4CF3-9174-E821EBF945D8}" type="parTrans" cxnId="{5506326A-1889-4099-83B6-DBEABEF33EEC}">
      <dgm:prSet/>
      <dgm:spPr/>
      <dgm:t>
        <a:bodyPr/>
        <a:lstStyle/>
        <a:p>
          <a:endParaRPr lang="ru-RU"/>
        </a:p>
      </dgm:t>
    </dgm:pt>
    <dgm:pt modelId="{9C9CE479-7143-4157-9FCC-63A7EB66BFA2}" type="sibTrans" cxnId="{5506326A-1889-4099-83B6-DBEABEF33EEC}">
      <dgm:prSet/>
      <dgm:spPr/>
      <dgm:t>
        <a:bodyPr/>
        <a:lstStyle/>
        <a:p>
          <a:endParaRPr lang="ru-RU"/>
        </a:p>
      </dgm:t>
    </dgm:pt>
    <dgm:pt modelId="{A9F62E14-CFCC-4C9E-9A80-53FA1758428C}">
      <dgm:prSet phldrT="[Текст]"/>
      <dgm:spPr/>
      <dgm:t>
        <a:bodyPr/>
        <a:lstStyle/>
        <a:p>
          <a:r>
            <a:rPr lang="ru-RU" dirty="0" smtClean="0"/>
            <a:t>Форматирование текста</a:t>
          </a:r>
          <a:endParaRPr lang="ru-RU" dirty="0"/>
        </a:p>
      </dgm:t>
    </dgm:pt>
    <dgm:pt modelId="{254191F9-060B-4D9A-A435-115A5D3846D7}" type="parTrans" cxnId="{D5147991-B258-482D-B956-2AEAE9369E4D}">
      <dgm:prSet/>
      <dgm:spPr/>
      <dgm:t>
        <a:bodyPr/>
        <a:lstStyle/>
        <a:p>
          <a:endParaRPr lang="ru-RU"/>
        </a:p>
      </dgm:t>
    </dgm:pt>
    <dgm:pt modelId="{EB3B2BAA-F71B-4A66-A612-B540333C9E12}" type="sibTrans" cxnId="{D5147991-B258-482D-B956-2AEAE9369E4D}">
      <dgm:prSet/>
      <dgm:spPr/>
      <dgm:t>
        <a:bodyPr/>
        <a:lstStyle/>
        <a:p>
          <a:endParaRPr lang="ru-RU"/>
        </a:p>
      </dgm:t>
    </dgm:pt>
    <dgm:pt modelId="{F9AFF305-0FB3-4180-9CBF-E16208D4E2B3}" type="pres">
      <dgm:prSet presAssocID="{F09AE54A-100C-4C89-97D4-6A47BEE8DE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AFC002-FF02-4A90-974B-C5BDC9B99D35}" type="pres">
      <dgm:prSet presAssocID="{CAF768B2-AF1C-4755-88E1-A5E919F7F7B9}" presName="hierRoot1" presStyleCnt="0">
        <dgm:presLayoutVars>
          <dgm:hierBranch val="init"/>
        </dgm:presLayoutVars>
      </dgm:prSet>
      <dgm:spPr/>
    </dgm:pt>
    <dgm:pt modelId="{A67CD4E4-C01C-40FC-AE02-E8D36AFD3046}" type="pres">
      <dgm:prSet presAssocID="{CAF768B2-AF1C-4755-88E1-A5E919F7F7B9}" presName="rootComposite1" presStyleCnt="0"/>
      <dgm:spPr/>
    </dgm:pt>
    <dgm:pt modelId="{77A9A530-CC47-4380-9DCF-F68DDB762F3F}" type="pres">
      <dgm:prSet presAssocID="{CAF768B2-AF1C-4755-88E1-A5E919F7F7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DFE8F-2376-417A-8A7E-A1770C8387BE}" type="pres">
      <dgm:prSet presAssocID="{CAF768B2-AF1C-4755-88E1-A5E919F7F7B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D3F5170-2D1C-44DE-9716-8E439E5E7755}" type="pres">
      <dgm:prSet presAssocID="{CAF768B2-AF1C-4755-88E1-A5E919F7F7B9}" presName="hierChild2" presStyleCnt="0"/>
      <dgm:spPr/>
    </dgm:pt>
    <dgm:pt modelId="{63E23CD2-B72A-4721-AAD0-F2BB0B914395}" type="pres">
      <dgm:prSet presAssocID="{38E09602-BA87-4889-BD26-06316F24592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0133DF9-74B8-4CEB-AD89-0D7E4423AFA3}" type="pres">
      <dgm:prSet presAssocID="{93565DCC-B9B7-4B26-BF0D-4CFAE21A4E76}" presName="hierRoot2" presStyleCnt="0">
        <dgm:presLayoutVars>
          <dgm:hierBranch val="init"/>
        </dgm:presLayoutVars>
      </dgm:prSet>
      <dgm:spPr/>
    </dgm:pt>
    <dgm:pt modelId="{72B5EE89-4BDE-42C0-A406-8221663FBD63}" type="pres">
      <dgm:prSet presAssocID="{93565DCC-B9B7-4B26-BF0D-4CFAE21A4E76}" presName="rootComposite" presStyleCnt="0"/>
      <dgm:spPr/>
    </dgm:pt>
    <dgm:pt modelId="{47943A50-A0E3-4F94-BE81-93EF31BF84EC}" type="pres">
      <dgm:prSet presAssocID="{93565DCC-B9B7-4B26-BF0D-4CFAE21A4E7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9B3C2-40E7-43ED-A737-6AF1DF1CFA9E}" type="pres">
      <dgm:prSet presAssocID="{93565DCC-B9B7-4B26-BF0D-4CFAE21A4E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3032A7F7-7925-4AB6-8D23-42C87D8C714A}" type="pres">
      <dgm:prSet presAssocID="{93565DCC-B9B7-4B26-BF0D-4CFAE21A4E76}" presName="hierChild4" presStyleCnt="0"/>
      <dgm:spPr/>
    </dgm:pt>
    <dgm:pt modelId="{849F0DC3-2077-4EFA-8D17-2FB6AD1DD9B2}" type="pres">
      <dgm:prSet presAssocID="{93565DCC-B9B7-4B26-BF0D-4CFAE21A4E76}" presName="hierChild5" presStyleCnt="0"/>
      <dgm:spPr/>
    </dgm:pt>
    <dgm:pt modelId="{ED32D51F-311C-4CE4-8B3D-A157CBBEB01C}" type="pres">
      <dgm:prSet presAssocID="{259C3C1C-A268-4CF3-9174-E821EBF945D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ED818A1-30FE-496D-B9A9-1340E68EE153}" type="pres">
      <dgm:prSet presAssocID="{EC27ABCD-BB14-4F85-99D2-45C511BDFD5E}" presName="hierRoot2" presStyleCnt="0">
        <dgm:presLayoutVars>
          <dgm:hierBranch val="init"/>
        </dgm:presLayoutVars>
      </dgm:prSet>
      <dgm:spPr/>
    </dgm:pt>
    <dgm:pt modelId="{B0B53A60-BB4A-41CF-8144-6A67DD632AC2}" type="pres">
      <dgm:prSet presAssocID="{EC27ABCD-BB14-4F85-99D2-45C511BDFD5E}" presName="rootComposite" presStyleCnt="0"/>
      <dgm:spPr/>
    </dgm:pt>
    <dgm:pt modelId="{37271BF5-F78C-4EFE-A2B4-A6A009CAB1CD}" type="pres">
      <dgm:prSet presAssocID="{EC27ABCD-BB14-4F85-99D2-45C511BDFD5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87DB9A-55DA-47B1-BD5F-1E99A987D8D6}" type="pres">
      <dgm:prSet presAssocID="{EC27ABCD-BB14-4F85-99D2-45C511BDFD5E}" presName="rootConnector" presStyleLbl="node2" presStyleIdx="1" presStyleCnt="3"/>
      <dgm:spPr/>
      <dgm:t>
        <a:bodyPr/>
        <a:lstStyle/>
        <a:p>
          <a:endParaRPr lang="ru-RU"/>
        </a:p>
      </dgm:t>
    </dgm:pt>
    <dgm:pt modelId="{8CE30FF2-2840-431D-B9A3-3048A905643E}" type="pres">
      <dgm:prSet presAssocID="{EC27ABCD-BB14-4F85-99D2-45C511BDFD5E}" presName="hierChild4" presStyleCnt="0"/>
      <dgm:spPr/>
    </dgm:pt>
    <dgm:pt modelId="{CAF34EF6-85E0-41A0-8EB4-372668464350}" type="pres">
      <dgm:prSet presAssocID="{EC27ABCD-BB14-4F85-99D2-45C511BDFD5E}" presName="hierChild5" presStyleCnt="0"/>
      <dgm:spPr/>
    </dgm:pt>
    <dgm:pt modelId="{48CAE7D4-55C8-4BC7-B7A3-951AF852EA70}" type="pres">
      <dgm:prSet presAssocID="{254191F9-060B-4D9A-A435-115A5D3846D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BFAD2A8-1FB9-4A86-8688-FF201F28EA8B}" type="pres">
      <dgm:prSet presAssocID="{A9F62E14-CFCC-4C9E-9A80-53FA1758428C}" presName="hierRoot2" presStyleCnt="0">
        <dgm:presLayoutVars>
          <dgm:hierBranch val="init"/>
        </dgm:presLayoutVars>
      </dgm:prSet>
      <dgm:spPr/>
    </dgm:pt>
    <dgm:pt modelId="{E90E51C1-91C8-48AD-84E5-D96C5A6B94C1}" type="pres">
      <dgm:prSet presAssocID="{A9F62E14-CFCC-4C9E-9A80-53FA1758428C}" presName="rootComposite" presStyleCnt="0"/>
      <dgm:spPr/>
    </dgm:pt>
    <dgm:pt modelId="{5196B6DE-E4DA-4553-BBB8-857A89E10F00}" type="pres">
      <dgm:prSet presAssocID="{A9F62E14-CFCC-4C9E-9A80-53FA1758428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065583-C58F-4F80-B344-9842CE46CE0C}" type="pres">
      <dgm:prSet presAssocID="{A9F62E14-CFCC-4C9E-9A80-53FA1758428C}" presName="rootConnector" presStyleLbl="node2" presStyleIdx="2" presStyleCnt="3"/>
      <dgm:spPr/>
      <dgm:t>
        <a:bodyPr/>
        <a:lstStyle/>
        <a:p>
          <a:endParaRPr lang="ru-RU"/>
        </a:p>
      </dgm:t>
    </dgm:pt>
    <dgm:pt modelId="{13DDB12F-07EC-4E8F-9E80-D3B2224D1059}" type="pres">
      <dgm:prSet presAssocID="{A9F62E14-CFCC-4C9E-9A80-53FA1758428C}" presName="hierChild4" presStyleCnt="0"/>
      <dgm:spPr/>
    </dgm:pt>
    <dgm:pt modelId="{977F411D-8201-49EF-BD24-2A20693AC972}" type="pres">
      <dgm:prSet presAssocID="{A9F62E14-CFCC-4C9E-9A80-53FA1758428C}" presName="hierChild5" presStyleCnt="0"/>
      <dgm:spPr/>
    </dgm:pt>
    <dgm:pt modelId="{299F6D1A-A3B5-48E8-9F31-9DBDFAB4E9A3}" type="pres">
      <dgm:prSet presAssocID="{CAF768B2-AF1C-4755-88E1-A5E919F7F7B9}" presName="hierChild3" presStyleCnt="0"/>
      <dgm:spPr/>
    </dgm:pt>
  </dgm:ptLst>
  <dgm:cxnLst>
    <dgm:cxn modelId="{F1F2B118-BD8D-4FA5-B477-8E93871E77FB}" type="presOf" srcId="{254191F9-060B-4D9A-A435-115A5D3846D7}" destId="{48CAE7D4-55C8-4BC7-B7A3-951AF852EA70}" srcOrd="0" destOrd="0" presId="urn:microsoft.com/office/officeart/2005/8/layout/orgChart1"/>
    <dgm:cxn modelId="{1B05DEAF-B608-41DF-85E3-187EB6626898}" srcId="{F09AE54A-100C-4C89-97D4-6A47BEE8DE4B}" destId="{CAF768B2-AF1C-4755-88E1-A5E919F7F7B9}" srcOrd="0" destOrd="0" parTransId="{D121171D-C5BE-4A14-A9F7-6770728A75C4}" sibTransId="{435964CF-9014-44BA-9322-BEF30D51B451}"/>
    <dgm:cxn modelId="{ED8F4F23-1D6C-4838-9073-368C4F41B35B}" type="presOf" srcId="{CAF768B2-AF1C-4755-88E1-A5E919F7F7B9}" destId="{F29DFE8F-2376-417A-8A7E-A1770C8387BE}" srcOrd="1" destOrd="0" presId="urn:microsoft.com/office/officeart/2005/8/layout/orgChart1"/>
    <dgm:cxn modelId="{242605A5-5D7F-40AF-A8C4-02117D71CA3B}" type="presOf" srcId="{A9F62E14-CFCC-4C9E-9A80-53FA1758428C}" destId="{AE065583-C58F-4F80-B344-9842CE46CE0C}" srcOrd="1" destOrd="0" presId="urn:microsoft.com/office/officeart/2005/8/layout/orgChart1"/>
    <dgm:cxn modelId="{042B0797-5674-49AA-B68D-07DE659546D0}" srcId="{CAF768B2-AF1C-4755-88E1-A5E919F7F7B9}" destId="{93565DCC-B9B7-4B26-BF0D-4CFAE21A4E76}" srcOrd="0" destOrd="0" parTransId="{38E09602-BA87-4889-BD26-06316F245923}" sibTransId="{2019CE8A-52DC-4110-BAE8-462517D7518F}"/>
    <dgm:cxn modelId="{3560F321-121D-417C-9B1F-07A54E21EF35}" type="presOf" srcId="{CAF768B2-AF1C-4755-88E1-A5E919F7F7B9}" destId="{77A9A530-CC47-4380-9DCF-F68DDB762F3F}" srcOrd="0" destOrd="0" presId="urn:microsoft.com/office/officeart/2005/8/layout/orgChart1"/>
    <dgm:cxn modelId="{4BCEE601-393A-474E-9567-C70F8DAE5D85}" type="presOf" srcId="{38E09602-BA87-4889-BD26-06316F245923}" destId="{63E23CD2-B72A-4721-AAD0-F2BB0B914395}" srcOrd="0" destOrd="0" presId="urn:microsoft.com/office/officeart/2005/8/layout/orgChart1"/>
    <dgm:cxn modelId="{C6CB81C2-5AD8-4551-ABEB-BA89207DDA1F}" type="presOf" srcId="{259C3C1C-A268-4CF3-9174-E821EBF945D8}" destId="{ED32D51F-311C-4CE4-8B3D-A157CBBEB01C}" srcOrd="0" destOrd="0" presId="urn:microsoft.com/office/officeart/2005/8/layout/orgChart1"/>
    <dgm:cxn modelId="{3F7472A5-8241-4804-8B1A-4FFC8214C029}" type="presOf" srcId="{F09AE54A-100C-4C89-97D4-6A47BEE8DE4B}" destId="{F9AFF305-0FB3-4180-9CBF-E16208D4E2B3}" srcOrd="0" destOrd="0" presId="urn:microsoft.com/office/officeart/2005/8/layout/orgChart1"/>
    <dgm:cxn modelId="{C6C05545-B045-4E9C-9186-20833B609F9C}" type="presOf" srcId="{A9F62E14-CFCC-4C9E-9A80-53FA1758428C}" destId="{5196B6DE-E4DA-4553-BBB8-857A89E10F00}" srcOrd="0" destOrd="0" presId="urn:microsoft.com/office/officeart/2005/8/layout/orgChart1"/>
    <dgm:cxn modelId="{AD8C7D76-BDF2-48FA-BE9F-AE3C0DC578CF}" type="presOf" srcId="{93565DCC-B9B7-4B26-BF0D-4CFAE21A4E76}" destId="{1AC9B3C2-40E7-43ED-A737-6AF1DF1CFA9E}" srcOrd="1" destOrd="0" presId="urn:microsoft.com/office/officeart/2005/8/layout/orgChart1"/>
    <dgm:cxn modelId="{158AC22A-0EBD-46EE-8E28-A0E9B0615D61}" type="presOf" srcId="{EC27ABCD-BB14-4F85-99D2-45C511BDFD5E}" destId="{1687DB9A-55DA-47B1-BD5F-1E99A987D8D6}" srcOrd="1" destOrd="0" presId="urn:microsoft.com/office/officeart/2005/8/layout/orgChart1"/>
    <dgm:cxn modelId="{8684CE05-B5DD-442F-980C-B523091E541E}" type="presOf" srcId="{EC27ABCD-BB14-4F85-99D2-45C511BDFD5E}" destId="{37271BF5-F78C-4EFE-A2B4-A6A009CAB1CD}" srcOrd="0" destOrd="0" presId="urn:microsoft.com/office/officeart/2005/8/layout/orgChart1"/>
    <dgm:cxn modelId="{5506326A-1889-4099-83B6-DBEABEF33EEC}" srcId="{CAF768B2-AF1C-4755-88E1-A5E919F7F7B9}" destId="{EC27ABCD-BB14-4F85-99D2-45C511BDFD5E}" srcOrd="1" destOrd="0" parTransId="{259C3C1C-A268-4CF3-9174-E821EBF945D8}" sibTransId="{9C9CE479-7143-4157-9FCC-63A7EB66BFA2}"/>
    <dgm:cxn modelId="{20D4063F-6151-419E-BB4B-B6A3F3D3E28B}" type="presOf" srcId="{93565DCC-B9B7-4B26-BF0D-4CFAE21A4E76}" destId="{47943A50-A0E3-4F94-BE81-93EF31BF84EC}" srcOrd="0" destOrd="0" presId="urn:microsoft.com/office/officeart/2005/8/layout/orgChart1"/>
    <dgm:cxn modelId="{D5147991-B258-482D-B956-2AEAE9369E4D}" srcId="{CAF768B2-AF1C-4755-88E1-A5E919F7F7B9}" destId="{A9F62E14-CFCC-4C9E-9A80-53FA1758428C}" srcOrd="2" destOrd="0" parTransId="{254191F9-060B-4D9A-A435-115A5D3846D7}" sibTransId="{EB3B2BAA-F71B-4A66-A612-B540333C9E12}"/>
    <dgm:cxn modelId="{D5F172D2-6EA2-410A-A68A-8FD31F66987E}" type="presParOf" srcId="{F9AFF305-0FB3-4180-9CBF-E16208D4E2B3}" destId="{C7AFC002-FF02-4A90-974B-C5BDC9B99D35}" srcOrd="0" destOrd="0" presId="urn:microsoft.com/office/officeart/2005/8/layout/orgChart1"/>
    <dgm:cxn modelId="{7979B090-5A21-4B61-9A2B-6B7140CC0B4F}" type="presParOf" srcId="{C7AFC002-FF02-4A90-974B-C5BDC9B99D35}" destId="{A67CD4E4-C01C-40FC-AE02-E8D36AFD3046}" srcOrd="0" destOrd="0" presId="urn:microsoft.com/office/officeart/2005/8/layout/orgChart1"/>
    <dgm:cxn modelId="{06A6FC57-59C8-46A8-9358-29BB090CF8F1}" type="presParOf" srcId="{A67CD4E4-C01C-40FC-AE02-E8D36AFD3046}" destId="{77A9A530-CC47-4380-9DCF-F68DDB762F3F}" srcOrd="0" destOrd="0" presId="urn:microsoft.com/office/officeart/2005/8/layout/orgChart1"/>
    <dgm:cxn modelId="{A7640610-5B2A-4EB6-ABFA-19CD52C09712}" type="presParOf" srcId="{A67CD4E4-C01C-40FC-AE02-E8D36AFD3046}" destId="{F29DFE8F-2376-417A-8A7E-A1770C8387BE}" srcOrd="1" destOrd="0" presId="urn:microsoft.com/office/officeart/2005/8/layout/orgChart1"/>
    <dgm:cxn modelId="{3BFA18E5-6D33-4A7B-A49E-1495EBDC185E}" type="presParOf" srcId="{C7AFC002-FF02-4A90-974B-C5BDC9B99D35}" destId="{1D3F5170-2D1C-44DE-9716-8E439E5E7755}" srcOrd="1" destOrd="0" presId="urn:microsoft.com/office/officeart/2005/8/layout/orgChart1"/>
    <dgm:cxn modelId="{9E7F9197-5C19-4B36-82A2-5FA14CC950FC}" type="presParOf" srcId="{1D3F5170-2D1C-44DE-9716-8E439E5E7755}" destId="{63E23CD2-B72A-4721-AAD0-F2BB0B914395}" srcOrd="0" destOrd="0" presId="urn:microsoft.com/office/officeart/2005/8/layout/orgChart1"/>
    <dgm:cxn modelId="{793CB831-2739-4956-9A11-E511DB3DCD9B}" type="presParOf" srcId="{1D3F5170-2D1C-44DE-9716-8E439E5E7755}" destId="{50133DF9-74B8-4CEB-AD89-0D7E4423AFA3}" srcOrd="1" destOrd="0" presId="urn:microsoft.com/office/officeart/2005/8/layout/orgChart1"/>
    <dgm:cxn modelId="{3EC906E3-EA23-4363-A072-720E93C175F1}" type="presParOf" srcId="{50133DF9-74B8-4CEB-AD89-0D7E4423AFA3}" destId="{72B5EE89-4BDE-42C0-A406-8221663FBD63}" srcOrd="0" destOrd="0" presId="urn:microsoft.com/office/officeart/2005/8/layout/orgChart1"/>
    <dgm:cxn modelId="{3096ED91-ED2A-4DEE-8FA6-92CDA4128EAC}" type="presParOf" srcId="{72B5EE89-4BDE-42C0-A406-8221663FBD63}" destId="{47943A50-A0E3-4F94-BE81-93EF31BF84EC}" srcOrd="0" destOrd="0" presId="urn:microsoft.com/office/officeart/2005/8/layout/orgChart1"/>
    <dgm:cxn modelId="{212B5748-39F1-4774-B690-095A3C56AAA5}" type="presParOf" srcId="{72B5EE89-4BDE-42C0-A406-8221663FBD63}" destId="{1AC9B3C2-40E7-43ED-A737-6AF1DF1CFA9E}" srcOrd="1" destOrd="0" presId="urn:microsoft.com/office/officeart/2005/8/layout/orgChart1"/>
    <dgm:cxn modelId="{C3AD6DC4-0F42-494C-AFF1-C4EC32183603}" type="presParOf" srcId="{50133DF9-74B8-4CEB-AD89-0D7E4423AFA3}" destId="{3032A7F7-7925-4AB6-8D23-42C87D8C714A}" srcOrd="1" destOrd="0" presId="urn:microsoft.com/office/officeart/2005/8/layout/orgChart1"/>
    <dgm:cxn modelId="{C54DBC5A-8328-4396-B8F3-D44794ABA4AC}" type="presParOf" srcId="{50133DF9-74B8-4CEB-AD89-0D7E4423AFA3}" destId="{849F0DC3-2077-4EFA-8D17-2FB6AD1DD9B2}" srcOrd="2" destOrd="0" presId="urn:microsoft.com/office/officeart/2005/8/layout/orgChart1"/>
    <dgm:cxn modelId="{80D5A7EB-5ADD-4061-95D7-A89153F97E94}" type="presParOf" srcId="{1D3F5170-2D1C-44DE-9716-8E439E5E7755}" destId="{ED32D51F-311C-4CE4-8B3D-A157CBBEB01C}" srcOrd="2" destOrd="0" presId="urn:microsoft.com/office/officeart/2005/8/layout/orgChart1"/>
    <dgm:cxn modelId="{B9FFCC9E-9105-4154-9E82-32C793C21323}" type="presParOf" srcId="{1D3F5170-2D1C-44DE-9716-8E439E5E7755}" destId="{2ED818A1-30FE-496D-B9A9-1340E68EE153}" srcOrd="3" destOrd="0" presId="urn:microsoft.com/office/officeart/2005/8/layout/orgChart1"/>
    <dgm:cxn modelId="{F26EE081-C19A-4E5B-82A6-4116A5173F3D}" type="presParOf" srcId="{2ED818A1-30FE-496D-B9A9-1340E68EE153}" destId="{B0B53A60-BB4A-41CF-8144-6A67DD632AC2}" srcOrd="0" destOrd="0" presId="urn:microsoft.com/office/officeart/2005/8/layout/orgChart1"/>
    <dgm:cxn modelId="{D742AD93-92F2-47CA-A419-CE0F207A44B9}" type="presParOf" srcId="{B0B53A60-BB4A-41CF-8144-6A67DD632AC2}" destId="{37271BF5-F78C-4EFE-A2B4-A6A009CAB1CD}" srcOrd="0" destOrd="0" presId="urn:microsoft.com/office/officeart/2005/8/layout/orgChart1"/>
    <dgm:cxn modelId="{8C018362-7D42-45B0-9BA0-32171CF1CEC5}" type="presParOf" srcId="{B0B53A60-BB4A-41CF-8144-6A67DD632AC2}" destId="{1687DB9A-55DA-47B1-BD5F-1E99A987D8D6}" srcOrd="1" destOrd="0" presId="urn:microsoft.com/office/officeart/2005/8/layout/orgChart1"/>
    <dgm:cxn modelId="{3FD557BD-1D6D-4495-9186-5027C4F03C9F}" type="presParOf" srcId="{2ED818A1-30FE-496D-B9A9-1340E68EE153}" destId="{8CE30FF2-2840-431D-B9A3-3048A905643E}" srcOrd="1" destOrd="0" presId="urn:microsoft.com/office/officeart/2005/8/layout/orgChart1"/>
    <dgm:cxn modelId="{D645EF80-DB78-4406-A60D-1184D454E0D8}" type="presParOf" srcId="{2ED818A1-30FE-496D-B9A9-1340E68EE153}" destId="{CAF34EF6-85E0-41A0-8EB4-372668464350}" srcOrd="2" destOrd="0" presId="urn:microsoft.com/office/officeart/2005/8/layout/orgChart1"/>
    <dgm:cxn modelId="{670F349B-2FB3-4FA3-9275-4E2FB5BD25A7}" type="presParOf" srcId="{1D3F5170-2D1C-44DE-9716-8E439E5E7755}" destId="{48CAE7D4-55C8-4BC7-B7A3-951AF852EA70}" srcOrd="4" destOrd="0" presId="urn:microsoft.com/office/officeart/2005/8/layout/orgChart1"/>
    <dgm:cxn modelId="{4747C08E-1486-40B4-8845-5F0A9C4378A6}" type="presParOf" srcId="{1D3F5170-2D1C-44DE-9716-8E439E5E7755}" destId="{BBFAD2A8-1FB9-4A86-8688-FF201F28EA8B}" srcOrd="5" destOrd="0" presId="urn:microsoft.com/office/officeart/2005/8/layout/orgChart1"/>
    <dgm:cxn modelId="{915A4785-4801-479A-A78B-62E8B4D37F3F}" type="presParOf" srcId="{BBFAD2A8-1FB9-4A86-8688-FF201F28EA8B}" destId="{E90E51C1-91C8-48AD-84E5-D96C5A6B94C1}" srcOrd="0" destOrd="0" presId="urn:microsoft.com/office/officeart/2005/8/layout/orgChart1"/>
    <dgm:cxn modelId="{7D98957B-C779-4F6B-8ED0-5B1F297F1A34}" type="presParOf" srcId="{E90E51C1-91C8-48AD-84E5-D96C5A6B94C1}" destId="{5196B6DE-E4DA-4553-BBB8-857A89E10F00}" srcOrd="0" destOrd="0" presId="urn:microsoft.com/office/officeart/2005/8/layout/orgChart1"/>
    <dgm:cxn modelId="{9C4F6EE4-4083-4E34-93EC-5E1A1574EAB2}" type="presParOf" srcId="{E90E51C1-91C8-48AD-84E5-D96C5A6B94C1}" destId="{AE065583-C58F-4F80-B344-9842CE46CE0C}" srcOrd="1" destOrd="0" presId="urn:microsoft.com/office/officeart/2005/8/layout/orgChart1"/>
    <dgm:cxn modelId="{82A45718-E608-40C0-973A-B7ACFCA04923}" type="presParOf" srcId="{BBFAD2A8-1FB9-4A86-8688-FF201F28EA8B}" destId="{13DDB12F-07EC-4E8F-9E80-D3B2224D1059}" srcOrd="1" destOrd="0" presId="urn:microsoft.com/office/officeart/2005/8/layout/orgChart1"/>
    <dgm:cxn modelId="{ABD069EB-A9FD-43D8-A69B-B5C0BE73C1AF}" type="presParOf" srcId="{BBFAD2A8-1FB9-4A86-8688-FF201F28EA8B}" destId="{977F411D-8201-49EF-BD24-2A20693AC972}" srcOrd="2" destOrd="0" presId="urn:microsoft.com/office/officeart/2005/8/layout/orgChart1"/>
    <dgm:cxn modelId="{434CA4C7-EC04-4F76-9917-6A11E446B750}" type="presParOf" srcId="{C7AFC002-FF02-4A90-974B-C5BDC9B99D35}" destId="{299F6D1A-A3B5-48E8-9F31-9DBDFAB4E9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AE7D4-55C8-4BC7-B7A3-951AF852EA70}">
      <dsp:nvSpPr>
        <dsp:cNvPr id="0" name=""/>
        <dsp:cNvSpPr/>
      </dsp:nvSpPr>
      <dsp:spPr>
        <a:xfrm>
          <a:off x="4114799" y="1923833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2D51F-311C-4CE4-8B3D-A157CBBEB01C}">
      <dsp:nvSpPr>
        <dsp:cNvPr id="0" name=""/>
        <dsp:cNvSpPr/>
      </dsp:nvSpPr>
      <dsp:spPr>
        <a:xfrm>
          <a:off x="4069079" y="1923833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23CD2-B72A-4721-AAD0-F2BB0B914395}">
      <dsp:nvSpPr>
        <dsp:cNvPr id="0" name=""/>
        <dsp:cNvSpPr/>
      </dsp:nvSpPr>
      <dsp:spPr>
        <a:xfrm>
          <a:off x="1203548" y="1923833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9A530-CC47-4380-9DCF-F68DDB762F3F}">
      <dsp:nvSpPr>
        <dsp:cNvPr id="0" name=""/>
        <dsp:cNvSpPr/>
      </dsp:nvSpPr>
      <dsp:spPr>
        <a:xfrm>
          <a:off x="2911803" y="72083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 обработки ТИ</a:t>
          </a:r>
          <a:endParaRPr lang="ru-RU" sz="3100" kern="1200" dirty="0"/>
        </a:p>
      </dsp:txBody>
      <dsp:txXfrm>
        <a:off x="2911803" y="720836"/>
        <a:ext cx="2405992" cy="1202996"/>
      </dsp:txXfrm>
    </dsp:sp>
    <dsp:sp modelId="{47943A50-A0E3-4F94-BE81-93EF31BF84EC}">
      <dsp:nvSpPr>
        <dsp:cNvPr id="0" name=""/>
        <dsp:cNvSpPr/>
      </dsp:nvSpPr>
      <dsp:spPr>
        <a:xfrm>
          <a:off x="552" y="242909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Текстовые редакторы</a:t>
          </a:r>
          <a:endParaRPr lang="ru-RU" sz="3100" kern="1200" dirty="0"/>
        </a:p>
      </dsp:txBody>
      <dsp:txXfrm>
        <a:off x="552" y="2429091"/>
        <a:ext cx="2405992" cy="1202996"/>
      </dsp:txXfrm>
    </dsp:sp>
    <dsp:sp modelId="{37271BF5-F78C-4EFE-A2B4-A6A009CAB1CD}">
      <dsp:nvSpPr>
        <dsp:cNvPr id="0" name=""/>
        <dsp:cNvSpPr/>
      </dsp:nvSpPr>
      <dsp:spPr>
        <a:xfrm>
          <a:off x="2911803" y="242909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Текстовые процессоры</a:t>
          </a:r>
          <a:endParaRPr lang="ru-RU" sz="3100" kern="1200" dirty="0"/>
        </a:p>
      </dsp:txBody>
      <dsp:txXfrm>
        <a:off x="2911803" y="2429091"/>
        <a:ext cx="2405992" cy="1202996"/>
      </dsp:txXfrm>
    </dsp:sp>
    <dsp:sp modelId="{5196B6DE-E4DA-4553-BBB8-857A89E10F00}">
      <dsp:nvSpPr>
        <dsp:cNvPr id="0" name=""/>
        <dsp:cNvSpPr/>
      </dsp:nvSpPr>
      <dsp:spPr>
        <a:xfrm>
          <a:off x="5823054" y="242909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Издательские системы</a:t>
          </a:r>
          <a:endParaRPr lang="ru-RU" sz="3100" kern="1200" dirty="0"/>
        </a:p>
      </dsp:txBody>
      <dsp:txXfrm>
        <a:off x="5823054" y="2429091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AE7D4-55C8-4BC7-B7A3-951AF852EA70}">
      <dsp:nvSpPr>
        <dsp:cNvPr id="0" name=""/>
        <dsp:cNvSpPr/>
      </dsp:nvSpPr>
      <dsp:spPr>
        <a:xfrm>
          <a:off x="4114799" y="193312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2D51F-311C-4CE4-8B3D-A157CBBEB01C}">
      <dsp:nvSpPr>
        <dsp:cNvPr id="0" name=""/>
        <dsp:cNvSpPr/>
      </dsp:nvSpPr>
      <dsp:spPr>
        <a:xfrm>
          <a:off x="4069079" y="193312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23CD2-B72A-4721-AAD0-F2BB0B914395}">
      <dsp:nvSpPr>
        <dsp:cNvPr id="0" name=""/>
        <dsp:cNvSpPr/>
      </dsp:nvSpPr>
      <dsp:spPr>
        <a:xfrm>
          <a:off x="1203548" y="193312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9A530-CC47-4380-9DCF-F68DDB762F3F}">
      <dsp:nvSpPr>
        <dsp:cNvPr id="0" name=""/>
        <dsp:cNvSpPr/>
      </dsp:nvSpPr>
      <dsp:spPr>
        <a:xfrm>
          <a:off x="2911803" y="73012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Операции с текстом</a:t>
          </a:r>
          <a:endParaRPr lang="ru-RU" sz="2500" kern="1200" dirty="0"/>
        </a:p>
      </dsp:txBody>
      <dsp:txXfrm>
        <a:off x="2911803" y="730126"/>
        <a:ext cx="2405992" cy="1202996"/>
      </dsp:txXfrm>
    </dsp:sp>
    <dsp:sp modelId="{47943A50-A0E3-4F94-BE81-93EF31BF84EC}">
      <dsp:nvSpPr>
        <dsp:cNvPr id="0" name=""/>
        <dsp:cNvSpPr/>
      </dsp:nvSpPr>
      <dsp:spPr>
        <a:xfrm>
          <a:off x="552" y="243838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Ввод (набор, создание) текста</a:t>
          </a:r>
          <a:endParaRPr lang="ru-RU" sz="2500" kern="1200" dirty="0"/>
        </a:p>
      </dsp:txBody>
      <dsp:txXfrm>
        <a:off x="552" y="2438381"/>
        <a:ext cx="2405992" cy="1202996"/>
      </dsp:txXfrm>
    </dsp:sp>
    <dsp:sp modelId="{37271BF5-F78C-4EFE-A2B4-A6A009CAB1CD}">
      <dsp:nvSpPr>
        <dsp:cNvPr id="0" name=""/>
        <dsp:cNvSpPr/>
      </dsp:nvSpPr>
      <dsp:spPr>
        <a:xfrm>
          <a:off x="2911803" y="243838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Редактирование текста</a:t>
          </a:r>
          <a:endParaRPr lang="ru-RU" sz="2500" kern="1200" dirty="0"/>
        </a:p>
      </dsp:txBody>
      <dsp:txXfrm>
        <a:off x="2911803" y="2438381"/>
        <a:ext cx="2405992" cy="1202996"/>
      </dsp:txXfrm>
    </dsp:sp>
    <dsp:sp modelId="{5196B6DE-E4DA-4553-BBB8-857A89E10F00}">
      <dsp:nvSpPr>
        <dsp:cNvPr id="0" name=""/>
        <dsp:cNvSpPr/>
      </dsp:nvSpPr>
      <dsp:spPr>
        <a:xfrm>
          <a:off x="5823054" y="243838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Форматирование текста</a:t>
          </a:r>
          <a:endParaRPr lang="ru-RU" sz="2500" kern="1200" dirty="0"/>
        </a:p>
      </dsp:txBody>
      <dsp:txXfrm>
        <a:off x="5823054" y="2438381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BF70-7BB6-42A7-BCDF-AAC6AACDE008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6E034-2F18-4E03-8C57-8D6136596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6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BF9BE-6C6D-4AFC-8336-EF95DB50C627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FB2F-0574-40FD-AFAA-FE2E903D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5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76256" y="44624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615DB58C-6915-4661-A4A7-B328508A120D}" type="datetime9">
              <a:rPr lang="ru-RU" smtClean="0"/>
              <a:pPr/>
              <a:t>26.01.2019 13:59:28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6BF1-6C3C-4937-A4F1-C976AD63AB74}" type="datetime9">
              <a:rPr lang="ru-RU" smtClean="0"/>
              <a:t>26.01.2019 13:59:28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370D-A07C-4075-AA2A-2AD6DEAD24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dirty="0" smtClean="0"/>
              <a:t>Информатика. Текстовая информация</a:t>
            </a:r>
            <a:endParaRPr lang="ru-RU" b="1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 класс</a:t>
            </a:r>
            <a:endParaRPr lang="ru-RU" b="1" dirty="0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7596336" y="44624"/>
            <a:ext cx="141352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25.01.2019</a:t>
            </a:r>
            <a:endParaRPr lang="ru-RU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виде чего может храниться текст?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Преимущества и недостатки компьютерных текстов (</a:t>
            </a:r>
            <a:r>
              <a:rPr lang="en-US" b="1" dirty="0" smtClean="0">
                <a:solidFill>
                  <a:srgbClr val="92D050"/>
                </a:solidFill>
              </a:rPr>
              <a:t>LA</a:t>
            </a:r>
            <a:r>
              <a:rPr lang="ru-RU" b="1" dirty="0" smtClean="0">
                <a:solidFill>
                  <a:srgbClr val="92D050"/>
                </a:solidFill>
              </a:rPr>
              <a:t>).</a:t>
            </a:r>
          </a:p>
          <a:p>
            <a:r>
              <a:rPr lang="ru-RU" dirty="0" smtClean="0"/>
              <a:t>В виде чего хранится компьютерный текст во внешней памяти? </a:t>
            </a:r>
          </a:p>
          <a:p>
            <a:r>
              <a:rPr lang="ru-RU" dirty="0" smtClean="0"/>
              <a:t>Что такое файл?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Текстовый документ </a:t>
            </a:r>
            <a:r>
              <a:rPr lang="ru-RU" dirty="0" smtClean="0"/>
              <a:t>- </a:t>
            </a:r>
            <a:r>
              <a:rPr lang="ru-RU" dirty="0"/>
              <a:t>это представленная на бумажном, электронном или ином материальном носителе информация в текстовой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33664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Структурные единицы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909" t="23293" r="31602" b="29122"/>
          <a:stretch/>
        </p:blipFill>
        <p:spPr bwMode="auto">
          <a:xfrm>
            <a:off x="755576" y="1537221"/>
            <a:ext cx="763284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1643858"/>
            <a:ext cx="864096" cy="200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617639"/>
            <a:ext cx="864096" cy="200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83792" y="1888656"/>
            <a:ext cx="864096" cy="200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20096" y="1772816"/>
            <a:ext cx="864096" cy="200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518112"/>
            <a:ext cx="864096" cy="200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805264"/>
            <a:ext cx="864096" cy="200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Среда текстового редактора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Тип интерфейса?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5176"/>
            <a:ext cx="7923550" cy="3563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793" t="57011" r="64214" b="28450"/>
          <a:stretch/>
        </p:blipFill>
        <p:spPr>
          <a:xfrm>
            <a:off x="6320880" y="4865283"/>
            <a:ext cx="237626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303359"/>
              </p:ext>
            </p:extLst>
          </p:nvPr>
        </p:nvGraphicFramePr>
        <p:xfrm>
          <a:off x="457200" y="1268760"/>
          <a:ext cx="8229600" cy="43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/>
          </p:cNvSpPr>
          <p:nvPr/>
        </p:nvSpPr>
        <p:spPr bwMode="auto">
          <a:xfrm>
            <a:off x="534194" y="622301"/>
            <a:ext cx="77771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b="1" dirty="0">
                <a:solidFill>
                  <a:schemeClr val="tx2"/>
                </a:solidFill>
              </a:rPr>
              <a:t>Представление текстовой информации в памяти компьютера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1962" y="1536700"/>
            <a:ext cx="7921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200" dirty="0"/>
              <a:t>Соответствие между изображениями символов и кодами символов устанавливается с помощью </a:t>
            </a:r>
            <a:r>
              <a:rPr lang="ru-RU" altLang="ru-RU" sz="2200" b="1" dirty="0"/>
              <a:t>кодовых таблиц</a:t>
            </a:r>
            <a:r>
              <a:rPr lang="ru-RU" altLang="ru-RU" sz="2200" dirty="0"/>
              <a:t>.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77657" y="3716982"/>
            <a:ext cx="183515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8 битов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297245" y="3788420"/>
            <a:ext cx="183515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16 битов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777882" y="3356620"/>
            <a:ext cx="1223963" cy="4318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4930407" y="3356620"/>
            <a:ext cx="1366838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625357" y="2708920"/>
            <a:ext cx="467995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Информационный вес символа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193557" y="4509145"/>
            <a:ext cx="151130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441707" y="4509145"/>
            <a:ext cx="183515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Unicode</a:t>
            </a:r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rot="5400000">
            <a:off x="2751563" y="4311501"/>
            <a:ext cx="32543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rot="5400000">
            <a:off x="7179101" y="4346426"/>
            <a:ext cx="25241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53695" y="4509145"/>
            <a:ext cx="12239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ASCII</a:t>
            </a:r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922345" y="4509145"/>
            <a:ext cx="1296987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КОИ-8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rot="5400000">
            <a:off x="2230069" y="3824933"/>
            <a:ext cx="360363" cy="10080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rot="16200000" flipH="1">
            <a:off x="3273850" y="3789214"/>
            <a:ext cx="360363" cy="10795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45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/>
          </p:cNvSpPr>
          <p:nvPr/>
        </p:nvSpPr>
        <p:spPr bwMode="auto">
          <a:xfrm>
            <a:off x="539552" y="643992"/>
            <a:ext cx="77771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chemeClr val="tx2"/>
                </a:solidFill>
              </a:rPr>
              <a:t>Структура таблицы кодировки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907704" y="2060848"/>
            <a:ext cx="2727325" cy="4302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200" b="1"/>
              <a:t>Кодовая таблица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060229" y="2926036"/>
            <a:ext cx="4608512" cy="4651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200" b="1"/>
              <a:t>0 – 32 </a:t>
            </a:r>
            <a:r>
              <a:rPr lang="ru-RU" altLang="ru-RU" sz="2200"/>
              <a:t>-</a:t>
            </a:r>
            <a:r>
              <a:rPr lang="ru-RU" altLang="ru-RU" sz="2200" b="1"/>
              <a:t> </a:t>
            </a:r>
            <a:r>
              <a:rPr lang="ru-RU" altLang="ru-RU" sz="2200"/>
              <a:t>управляющие символы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060229" y="3573736"/>
            <a:ext cx="4608512" cy="11350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200" b="1"/>
              <a:t>33 – 127 </a:t>
            </a:r>
            <a:r>
              <a:rPr lang="ru-RU" altLang="ru-RU" sz="2200"/>
              <a:t>–</a:t>
            </a:r>
            <a:r>
              <a:rPr lang="ru-RU" altLang="ru-RU" sz="2200" b="1"/>
              <a:t> </a:t>
            </a:r>
            <a:r>
              <a:rPr lang="ru-RU" altLang="ru-RU" sz="2200"/>
              <a:t>латинские буквы, знаки препинания, цифры, знаки арифметических операций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3060229" y="4797698"/>
            <a:ext cx="4608512" cy="8001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200" b="1"/>
              <a:t>128 – 256 </a:t>
            </a:r>
            <a:r>
              <a:rPr lang="ru-RU" altLang="ru-RU" sz="2200"/>
              <a:t>–</a:t>
            </a:r>
            <a:r>
              <a:rPr lang="ru-RU" altLang="ru-RU" sz="2200" b="1"/>
              <a:t> </a:t>
            </a:r>
            <a:r>
              <a:rPr lang="ru-RU" altLang="ru-RU" sz="2200"/>
              <a:t>буквы национального</a:t>
            </a:r>
          </a:p>
          <a:p>
            <a:r>
              <a:rPr lang="ru-RU" altLang="ru-RU" sz="2200"/>
              <a:t>алфавита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2268066" y="2565673"/>
            <a:ext cx="0" cy="266382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 rot="-5400000" flipH="1" flipV="1">
            <a:off x="2664148" y="2745854"/>
            <a:ext cx="0" cy="79216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rot="-5400000" flipH="1" flipV="1">
            <a:off x="2664148" y="3609454"/>
            <a:ext cx="0" cy="79216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rot="-5400000" flipH="1" flipV="1">
            <a:off x="2664148" y="4833416"/>
            <a:ext cx="0" cy="79216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7529" y="2779986"/>
            <a:ext cx="6072187" cy="20002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777404" y="3494361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21545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Проверочная работа №5</a:t>
            </a:r>
            <a:br>
              <a:rPr lang="ru-RU" dirty="0" smtClean="0"/>
            </a:br>
            <a:r>
              <a:rPr lang="ru-RU" dirty="0" smtClean="0"/>
              <a:t>Вариант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 заданий – «5»</a:t>
            </a:r>
          </a:p>
          <a:p>
            <a:r>
              <a:rPr lang="ru-RU" dirty="0"/>
              <a:t>6-5 заданий – «4»</a:t>
            </a:r>
          </a:p>
          <a:p>
            <a:r>
              <a:rPr lang="ru-RU"/>
              <a:t>4-3 заданий – «3»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9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579" t="20108" r="26172" b="25791"/>
          <a:stretch/>
        </p:blipFill>
        <p:spPr>
          <a:xfrm>
            <a:off x="251520" y="557808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 …</a:t>
            </a:r>
          </a:p>
          <a:p>
            <a:endParaRPr lang="ru-RU" dirty="0" smtClean="0"/>
          </a:p>
          <a:p>
            <a:r>
              <a:rPr lang="ru-RU" dirty="0" smtClean="0"/>
              <a:t>Я понял, как (почему) …</a:t>
            </a:r>
          </a:p>
          <a:p>
            <a:endParaRPr lang="ru-RU" dirty="0" smtClean="0"/>
          </a:p>
          <a:p>
            <a:r>
              <a:rPr lang="ru-RU" dirty="0" smtClean="0"/>
              <a:t>Я научился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1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772816"/>
            <a:ext cx="8856984" cy="435334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206 193 208 192 193 206 210 202 192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11010010 11000101 11001010 </a:t>
            </a:r>
            <a:r>
              <a:rPr lang="ru-RU" dirty="0"/>
              <a:t>11010001 </a:t>
            </a:r>
            <a:r>
              <a:rPr lang="ru-RU" dirty="0" smtClean="0"/>
              <a:t>11010010 11000000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</a:p>
          <a:p>
            <a:r>
              <a:rPr lang="ru-RU" dirty="0" smtClean="0"/>
              <a:t>Изучение нового материала </a:t>
            </a:r>
          </a:p>
          <a:p>
            <a:r>
              <a:rPr lang="ru-RU" dirty="0" smtClean="0"/>
              <a:t>Проверочная работа по теме предыдущего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9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Обработка текстовой информации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CE85-07DB-48E2-BE63-92B4C27F6CCA}" type="datetime9">
              <a:rPr lang="ru-RU" smtClean="0"/>
              <a:t>26.01.2019 13:59:29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944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Обобщить и систематизировать знания по теме «Текстовая информация»</a:t>
            </a:r>
          </a:p>
          <a:p>
            <a:r>
              <a:rPr lang="ru-RU" dirty="0" smtClean="0"/>
              <a:t>Научиться решать задачи, связанные с обработкой текстовой информации</a:t>
            </a:r>
          </a:p>
          <a:p>
            <a:r>
              <a:rPr lang="ru-RU" dirty="0" smtClean="0"/>
              <a:t>Познакомиться более подробно с операциями обработки текста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Дайте определение: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 smtClean="0"/>
              <a:t>текстовая информация</a:t>
            </a:r>
          </a:p>
          <a:p>
            <a:r>
              <a:rPr lang="ru-RU" dirty="0" smtClean="0"/>
              <a:t>программы обработки текстовой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783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программное обеспечение (ПО)?</a:t>
            </a:r>
          </a:p>
          <a:p>
            <a:r>
              <a:rPr lang="ru-RU" dirty="0" smtClean="0"/>
              <a:t>Какие виды ПО существуют?</a:t>
            </a:r>
          </a:p>
          <a:p>
            <a:r>
              <a:rPr lang="ru-RU" dirty="0"/>
              <a:t>Определите, к какой группе ПО относятся</a:t>
            </a:r>
            <a:r>
              <a:rPr lang="ru-RU" dirty="0" smtClean="0"/>
              <a:t>: текстовые редакторы, текстовые процессоры, издательские системы</a:t>
            </a:r>
          </a:p>
          <a:p>
            <a:r>
              <a:rPr lang="ru-RU" dirty="0" smtClean="0"/>
              <a:t>Дайте определение: </a:t>
            </a:r>
            <a:r>
              <a:rPr lang="ru-RU" dirty="0"/>
              <a:t>текстовый </a:t>
            </a:r>
            <a:r>
              <a:rPr lang="ru-RU" dirty="0" smtClean="0"/>
              <a:t>редактор, текстовый процессор, издательская система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LA </a:t>
            </a:r>
            <a:r>
              <a:rPr lang="ru-RU" b="1" dirty="0" smtClean="0">
                <a:solidFill>
                  <a:srgbClr val="92D050"/>
                </a:solidFill>
              </a:rPr>
              <a:t>«ИТ для работы с текстовой информацией»</a:t>
            </a:r>
            <a:endParaRPr lang="ru-RU" b="1" dirty="0">
              <a:solidFill>
                <a:srgbClr val="92D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Программы обработки текстовой информации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486120"/>
              </p:ext>
            </p:extLst>
          </p:nvPr>
        </p:nvGraphicFramePr>
        <p:xfrm>
          <a:off x="467544" y="1484784"/>
          <a:ext cx="8229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0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Укажите сходства и различия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278296"/>
              </p:ext>
            </p:extLst>
          </p:nvPr>
        </p:nvGraphicFramePr>
        <p:xfrm>
          <a:off x="611560" y="2060848"/>
          <a:ext cx="7920880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2449"/>
                <a:gridCol w="1892207"/>
                <a:gridCol w="201622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Общее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Различия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Текстовый редактор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Текстовый процессор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Издательская система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2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318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План урока</vt:lpstr>
      <vt:lpstr>Обработка текстовой информации</vt:lpstr>
      <vt:lpstr>Цели урока</vt:lpstr>
      <vt:lpstr>Повторение</vt:lpstr>
      <vt:lpstr>Презентация PowerPoint</vt:lpstr>
      <vt:lpstr>Программы обработки текстовой информации</vt:lpstr>
      <vt:lpstr>Укажите сходства и различия</vt:lpstr>
      <vt:lpstr>Презентация PowerPoint</vt:lpstr>
      <vt:lpstr>Структурные единицы текста</vt:lpstr>
      <vt:lpstr>Среда текстового редактора  </vt:lpstr>
      <vt:lpstr>Операции с текстом</vt:lpstr>
      <vt:lpstr>Презентация PowerPoint</vt:lpstr>
      <vt:lpstr>Презентация PowerPoint</vt:lpstr>
      <vt:lpstr>Проверочная работа №5 Вариант</vt:lpstr>
      <vt:lpstr>Домашнее задание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развития современного образования</dc:title>
  <dc:creator>User</dc:creator>
  <cp:lastModifiedBy>Завуч 3</cp:lastModifiedBy>
  <cp:revision>71</cp:revision>
  <cp:lastPrinted>2018-12-13T07:33:01Z</cp:lastPrinted>
  <dcterms:created xsi:type="dcterms:W3CDTF">2018-08-28T22:03:21Z</dcterms:created>
  <dcterms:modified xsi:type="dcterms:W3CDTF">2019-01-26T11:00:27Z</dcterms:modified>
</cp:coreProperties>
</file>